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7"/>
  </p:notesMasterIdLst>
  <p:sldIdLst>
    <p:sldId id="2076138258" r:id="rId7"/>
    <p:sldId id="2076138259" r:id="rId8"/>
    <p:sldId id="2076138263" r:id="rId9"/>
    <p:sldId id="2076138256" r:id="rId10"/>
    <p:sldId id="2076138262" r:id="rId11"/>
    <p:sldId id="2076138271" r:id="rId12"/>
    <p:sldId id="256" r:id="rId13"/>
    <p:sldId id="257" r:id="rId14"/>
    <p:sldId id="263" r:id="rId15"/>
    <p:sldId id="2076138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56"/>
            <p14:sldId id="2076138262"/>
            <p14:sldId id="2076138271"/>
            <p14:sldId id="256"/>
            <p14:sldId id="257"/>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90" y="48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6:21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4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aka.ms/BC_EMEA_Day2" TargetMode="External"/><Relationship Id="rId7" Type="http://schemas.openxmlformats.org/officeDocument/2006/relationships/image" Target="../media/image36.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5.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1B046726-8BDA-674E-9BE1-DBD6DE5AEE14}"/>
              </a:ext>
            </a:extLst>
          </p:cNvPr>
          <p:cNvSpPr/>
          <p:nvPr/>
        </p:nvSpPr>
        <p:spPr>
          <a:xfrm>
            <a:off x="1189438" y="1266242"/>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1189438" y="1626902"/>
            <a:ext cx="3707324" cy="954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1189438" y="263290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1189438" y="2849270"/>
            <a:ext cx="3707324" cy="70350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1189438" y="360483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1189438" y="3835392"/>
            <a:ext cx="3707324" cy="30409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Finish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1189438" y="4413221"/>
            <a:ext cx="3707324" cy="1737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848574A2-0E88-A446-86B3-50EFCBA7D855}"/>
              </a:ext>
            </a:extLst>
          </p:cNvPr>
          <p:cNvSpPr/>
          <p:nvPr/>
        </p:nvSpPr>
        <p:spPr>
          <a:xfrm>
            <a:off x="1189438" y="4641790"/>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1189438" y="4176346"/>
            <a:ext cx="3707324" cy="22903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Closing Presentation</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1182297" y="956894"/>
            <a:ext cx="3721608" cy="262137"/>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5" y="1555974"/>
            <a:ext cx="874317" cy="230832"/>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7:30</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2546736"/>
            <a:ext cx="874317" cy="230832"/>
            <a:chOff x="4673935" y="2486140"/>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2590078"/>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2486140"/>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351539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74576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409114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5643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43444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13 69 80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52475"/>
            <a:ext cx="4734262"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1428</TotalTime>
  <Words>815</Words>
  <Application>Microsoft Office PowerPoint</Application>
  <PresentationFormat>Widescreen</PresentationFormat>
  <Paragraphs>98</Paragraphs>
  <Slides>10</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95</cp:revision>
  <dcterms:created xsi:type="dcterms:W3CDTF">2020-05-01T23:34:12Z</dcterms:created>
  <dcterms:modified xsi:type="dcterms:W3CDTF">2020-05-28T01:26:11Z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